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69" r:id="rId5"/>
    <p:sldId id="270" r:id="rId6"/>
    <p:sldId id="271" r:id="rId7"/>
    <p:sldId id="274" r:id="rId8"/>
    <p:sldId id="273" r:id="rId9"/>
    <p:sldId id="276" r:id="rId10"/>
    <p:sldId id="281" r:id="rId11"/>
    <p:sldId id="277" r:id="rId12"/>
    <p:sldId id="278" r:id="rId13"/>
    <p:sldId id="275" r:id="rId14"/>
    <p:sldId id="282" r:id="rId15"/>
    <p:sldId id="280" r:id="rId16"/>
    <p:sldId id="28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2EB3E42-FAF3-6A03-0A45-3BD4234BA5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282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F2DF205-B7E1-3BB4-601B-AAF45358BF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34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75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4605F8B-0F46-2E2C-7B86-11256ACD4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06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4117C58-0CE8-C6FF-6477-DBB94B17D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06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F98B822C-8962-4D05-E66D-D2F3B34D3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47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B6D954A-DD73-172C-5D18-97D57D82F2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12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9F9D9F2-018A-5583-5E2C-2DAE0CA5DF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71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D7621EA-76E5-5FA7-0F6D-222AE12CCC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250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265C501-23BC-ED76-99D3-13FCA02CD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1"/>
            <a:ext cx="9144000" cy="1243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32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EAFDBBF4-ED81-0293-C17E-614B5B355B5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17" y="0"/>
            <a:ext cx="554196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F847-B919-40FA-9251-704B12AFB48E}" type="datetimeFigureOut">
              <a:rPr lang="pt-BR" smtClean="0"/>
              <a:t>03/01/2024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C7982-F8BC-4C0B-83B9-AA4C7B641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23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24328C6-50DD-CC9F-D795-8C9182CC9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1241822"/>
          </a:xfrm>
        </p:spPr>
        <p:txBody>
          <a:bodyPr>
            <a:normAutofit/>
          </a:bodyPr>
          <a:lstStyle/>
          <a:p>
            <a:r>
              <a:rPr lang="pt-BR" sz="5000" dirty="0"/>
              <a:t>PDS Distribuído</a:t>
            </a:r>
          </a:p>
        </p:txBody>
      </p:sp>
      <p:pic>
        <p:nvPicPr>
          <p:cNvPr id="9" name="Imagem 8" descr="Interface gráfica do usuário">
            <a:extLst>
              <a:ext uri="{FF2B5EF4-FFF2-40B4-BE49-F238E27FC236}">
                <a16:creationId xmlns:a16="http://schemas.microsoft.com/office/drawing/2014/main" id="{360579D3-7DB2-C9F0-465F-CBC2D6342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45" y="1564322"/>
            <a:ext cx="6692408" cy="1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3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Diagrama de contexto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4ABA3B9E-E695-DC0A-5BA4-EEBC9548A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8" y="1225686"/>
            <a:ext cx="4012190" cy="56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54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Diagrama de container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FC7EB2E1-04F4-4AF8-827D-AD7E85D19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6" y="1225686"/>
            <a:ext cx="8246467" cy="563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3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Diagrama de componente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pic>
        <p:nvPicPr>
          <p:cNvPr id="5" name="Imagem 4" descr="Diagrama">
            <a:extLst>
              <a:ext uri="{FF2B5EF4-FFF2-40B4-BE49-F238E27FC236}">
                <a16:creationId xmlns:a16="http://schemas.microsoft.com/office/drawing/2014/main" id="{528E8E96-76AC-FD87-C50B-4E0110F57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14" y="1225685"/>
            <a:ext cx="6810171" cy="53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21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dirty="0">
              <a:latin typeface="+mn-lt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EF4DD07-BF62-74F4-618B-B3082BD7F200}"/>
              </a:ext>
            </a:extLst>
          </p:cNvPr>
          <p:cNvSpPr txBox="1">
            <a:spLocks/>
          </p:cNvSpPr>
          <p:nvPr/>
        </p:nvSpPr>
        <p:spPr>
          <a:xfrm>
            <a:off x="0" y="9827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Documentação da API</a:t>
            </a:r>
          </a:p>
        </p:txBody>
      </p:sp>
      <p:pic>
        <p:nvPicPr>
          <p:cNvPr id="7" name="Imagem 6" descr="Interface gráfica do usuário, Aplicativo, Email&#10;&#10;Descrição gerada automaticamente">
            <a:extLst>
              <a:ext uri="{FF2B5EF4-FFF2-40B4-BE49-F238E27FC236}">
                <a16:creationId xmlns:a16="http://schemas.microsoft.com/office/drawing/2014/main" id="{8DA23030-1106-E543-33ED-59DDC148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591"/>
            <a:ext cx="9144000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7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CDU Cadastrar cuidador implementado e integrado ao front.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8A899DDA-2DA1-7BFB-F3BE-8CC38D1A47F4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5" name="2024-01-02 22-55-13">
            <a:hlinkClick r:id="" action="ppaction://media"/>
            <a:extLst>
              <a:ext uri="{FF2B5EF4-FFF2-40B4-BE49-F238E27FC236}">
                <a16:creationId xmlns:a16="http://schemas.microsoft.com/office/drawing/2014/main" id="{28374A20-F6F0-A8D9-183B-EE26B17B94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7613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2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Lições Aprendidas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8A899DDA-2DA1-7BFB-F3BE-8CC38D1A47F4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rgbClr val="1F2328"/>
                </a:solidFill>
                <a:latin typeface="-apple-system"/>
              </a:rPr>
              <a:t>Nesse semestre obtivemos inúmeras lições valiosas, sobre divisão de funções, gestão do tempo, processos ágeis e simplicidade.</a:t>
            </a:r>
          </a:p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marL="0" indent="0" algn="just">
              <a:buNone/>
            </a:pPr>
            <a:r>
              <a:rPr lang="pt-BR" dirty="0">
                <a:solidFill>
                  <a:srgbClr val="1F2328"/>
                </a:solidFill>
                <a:latin typeface="-apple-system"/>
              </a:rPr>
              <a:t>As experiências até aqui nos proporcionaram uma maior compreensão da importância da colaboração e comunicação eficiente entre a equipe, para possibilitar uma auto-organização que ajude em projetos futuros.</a:t>
            </a:r>
          </a:p>
        </p:txBody>
      </p:sp>
    </p:spTree>
    <p:extLst>
      <p:ext uri="{BB962C8B-B14F-4D97-AF65-F5344CB8AC3E}">
        <p14:creationId xmlns:p14="http://schemas.microsoft.com/office/powerpoint/2010/main" val="85098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3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C3CF10-C62E-871A-7558-15C5D7918D62}"/>
              </a:ext>
            </a:extLst>
          </p:cNvPr>
          <p:cNvSpPr txBox="1"/>
          <p:nvPr/>
        </p:nvSpPr>
        <p:spPr>
          <a:xfrm>
            <a:off x="480060" y="667512"/>
            <a:ext cx="8181594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>
                <a:latin typeface="+mj-lt"/>
                <a:ea typeface="+mj-ea"/>
                <a:cs typeface="+mj-cs"/>
              </a:rPr>
              <a:t>Obrigado!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500" y="1776977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337310 w 3429000"/>
              <a:gd name="connsiteY2" fmla="*/ 0 h 18288"/>
              <a:gd name="connsiteX3" fmla="*/ 2057400 w 3429000"/>
              <a:gd name="connsiteY3" fmla="*/ 0 h 18288"/>
              <a:gd name="connsiteX4" fmla="*/ 277749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77490 w 3429000"/>
              <a:gd name="connsiteY7" fmla="*/ 18288 h 18288"/>
              <a:gd name="connsiteX8" fmla="*/ 2160270 w 3429000"/>
              <a:gd name="connsiteY8" fmla="*/ 18288 h 18288"/>
              <a:gd name="connsiteX9" fmla="*/ 1577340 w 3429000"/>
              <a:gd name="connsiteY9" fmla="*/ 18288 h 18288"/>
              <a:gd name="connsiteX10" fmla="*/ 85725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  <a:gd name="connsiteX0" fmla="*/ 0 w 3429000"/>
              <a:gd name="connsiteY0" fmla="*/ 0 h 18288"/>
              <a:gd name="connsiteX1" fmla="*/ 617220 w 3429000"/>
              <a:gd name="connsiteY1" fmla="*/ 0 h 18288"/>
              <a:gd name="connsiteX2" fmla="*/ 1371600 w 3429000"/>
              <a:gd name="connsiteY2" fmla="*/ 0 h 18288"/>
              <a:gd name="connsiteX3" fmla="*/ 2125980 w 3429000"/>
              <a:gd name="connsiteY3" fmla="*/ 0 h 18288"/>
              <a:gd name="connsiteX4" fmla="*/ 274320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708910 w 3429000"/>
              <a:gd name="connsiteY7" fmla="*/ 18288 h 18288"/>
              <a:gd name="connsiteX8" fmla="*/ 2023110 w 3429000"/>
              <a:gd name="connsiteY8" fmla="*/ 18288 h 18288"/>
              <a:gd name="connsiteX9" fmla="*/ 1440180 w 3429000"/>
              <a:gd name="connsiteY9" fmla="*/ 18288 h 18288"/>
              <a:gd name="connsiteX10" fmla="*/ 72009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178026" y="8331"/>
                  <a:pt x="482759" y="-54121"/>
                  <a:pt x="617220" y="0"/>
                </a:cubicBezTo>
                <a:cubicBezTo>
                  <a:pt x="793446" y="5183"/>
                  <a:pt x="1091746" y="-65959"/>
                  <a:pt x="1337310" y="0"/>
                </a:cubicBezTo>
                <a:cubicBezTo>
                  <a:pt x="1615023" y="12276"/>
                  <a:pt x="1895030" y="-21567"/>
                  <a:pt x="2057400" y="0"/>
                </a:cubicBezTo>
                <a:cubicBezTo>
                  <a:pt x="2215806" y="-6324"/>
                  <a:pt x="2527742" y="32556"/>
                  <a:pt x="2777490" y="0"/>
                </a:cubicBezTo>
                <a:cubicBezTo>
                  <a:pt x="3049063" y="-7822"/>
                  <a:pt x="3194003" y="-18650"/>
                  <a:pt x="3429000" y="0"/>
                </a:cubicBezTo>
                <a:cubicBezTo>
                  <a:pt x="3429232" y="6080"/>
                  <a:pt x="3429120" y="12145"/>
                  <a:pt x="3429000" y="18288"/>
                </a:cubicBezTo>
                <a:cubicBezTo>
                  <a:pt x="3238509" y="4112"/>
                  <a:pt x="3083400" y="7244"/>
                  <a:pt x="2777490" y="18288"/>
                </a:cubicBezTo>
                <a:cubicBezTo>
                  <a:pt x="2463687" y="5788"/>
                  <a:pt x="2340961" y="-6210"/>
                  <a:pt x="2160270" y="18288"/>
                </a:cubicBezTo>
                <a:cubicBezTo>
                  <a:pt x="1996098" y="14834"/>
                  <a:pt x="1847516" y="26239"/>
                  <a:pt x="1577340" y="18288"/>
                </a:cubicBezTo>
                <a:cubicBezTo>
                  <a:pt x="1316279" y="1379"/>
                  <a:pt x="1212596" y="8430"/>
                  <a:pt x="857250" y="18288"/>
                </a:cubicBezTo>
                <a:cubicBezTo>
                  <a:pt x="486393" y="37452"/>
                  <a:pt x="403038" y="48031"/>
                  <a:pt x="0" y="18288"/>
                </a:cubicBezTo>
                <a:cubicBezTo>
                  <a:pt x="-366" y="9461"/>
                  <a:pt x="-437" y="8866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0254" y="-3004"/>
                  <a:pt x="379739" y="41974"/>
                  <a:pt x="617220" y="0"/>
                </a:cubicBezTo>
                <a:cubicBezTo>
                  <a:pt x="891000" y="4180"/>
                  <a:pt x="1057282" y="19270"/>
                  <a:pt x="1371600" y="0"/>
                </a:cubicBezTo>
                <a:cubicBezTo>
                  <a:pt x="1680752" y="-2518"/>
                  <a:pt x="1965626" y="-9774"/>
                  <a:pt x="2125980" y="0"/>
                </a:cubicBezTo>
                <a:cubicBezTo>
                  <a:pt x="2308642" y="11709"/>
                  <a:pt x="2497017" y="51805"/>
                  <a:pt x="2743200" y="0"/>
                </a:cubicBezTo>
                <a:cubicBezTo>
                  <a:pt x="2958065" y="-7840"/>
                  <a:pt x="3163295" y="-17503"/>
                  <a:pt x="3429000" y="0"/>
                </a:cubicBezTo>
                <a:cubicBezTo>
                  <a:pt x="3428009" y="5849"/>
                  <a:pt x="3429332" y="10133"/>
                  <a:pt x="3429000" y="18288"/>
                </a:cubicBezTo>
                <a:cubicBezTo>
                  <a:pt x="3117773" y="29585"/>
                  <a:pt x="2935194" y="-6968"/>
                  <a:pt x="2708910" y="18288"/>
                </a:cubicBezTo>
                <a:cubicBezTo>
                  <a:pt x="2449073" y="-10609"/>
                  <a:pt x="2224921" y="7764"/>
                  <a:pt x="2023110" y="18288"/>
                </a:cubicBezTo>
                <a:cubicBezTo>
                  <a:pt x="1834055" y="82953"/>
                  <a:pt x="1652130" y="19818"/>
                  <a:pt x="1440180" y="18288"/>
                </a:cubicBezTo>
                <a:cubicBezTo>
                  <a:pt x="1229040" y="-8292"/>
                  <a:pt x="981699" y="77522"/>
                  <a:pt x="720090" y="18288"/>
                </a:cubicBezTo>
                <a:cubicBezTo>
                  <a:pt x="501821" y="420"/>
                  <a:pt x="374089" y="-3736"/>
                  <a:pt x="0" y="18288"/>
                </a:cubicBezTo>
                <a:cubicBezTo>
                  <a:pt x="-114" y="9757"/>
                  <a:pt x="24" y="6898"/>
                  <a:pt x="0" y="0"/>
                </a:cubicBezTo>
                <a:close/>
              </a:path>
              <a:path w="3429000" h="18288" fill="none" stroke="0" extrusionOk="0">
                <a:moveTo>
                  <a:pt x="0" y="0"/>
                </a:moveTo>
                <a:cubicBezTo>
                  <a:pt x="232508" y="-1225"/>
                  <a:pt x="453483" y="638"/>
                  <a:pt x="617220" y="0"/>
                </a:cubicBezTo>
                <a:cubicBezTo>
                  <a:pt x="784334" y="1231"/>
                  <a:pt x="1085723" y="-29085"/>
                  <a:pt x="1337310" y="0"/>
                </a:cubicBezTo>
                <a:cubicBezTo>
                  <a:pt x="1595310" y="6210"/>
                  <a:pt x="1913713" y="-13643"/>
                  <a:pt x="2057400" y="0"/>
                </a:cubicBezTo>
                <a:cubicBezTo>
                  <a:pt x="2175243" y="-25280"/>
                  <a:pt x="2549627" y="2451"/>
                  <a:pt x="2777490" y="0"/>
                </a:cubicBezTo>
                <a:cubicBezTo>
                  <a:pt x="3064415" y="-31835"/>
                  <a:pt x="3183269" y="-32731"/>
                  <a:pt x="3429000" y="0"/>
                </a:cubicBezTo>
                <a:cubicBezTo>
                  <a:pt x="3429782" y="6751"/>
                  <a:pt x="3429007" y="10136"/>
                  <a:pt x="3429000" y="18288"/>
                </a:cubicBezTo>
                <a:cubicBezTo>
                  <a:pt x="3246555" y="-4328"/>
                  <a:pt x="3061376" y="3001"/>
                  <a:pt x="2777490" y="18288"/>
                </a:cubicBezTo>
                <a:cubicBezTo>
                  <a:pt x="2461263" y="28199"/>
                  <a:pt x="2332197" y="21221"/>
                  <a:pt x="2160270" y="18288"/>
                </a:cubicBezTo>
                <a:cubicBezTo>
                  <a:pt x="1995805" y="67715"/>
                  <a:pt x="1854153" y="25103"/>
                  <a:pt x="1577340" y="18288"/>
                </a:cubicBezTo>
                <a:cubicBezTo>
                  <a:pt x="1312729" y="-12678"/>
                  <a:pt x="1187543" y="-9438"/>
                  <a:pt x="857250" y="18288"/>
                </a:cubicBezTo>
                <a:cubicBezTo>
                  <a:pt x="503744" y="17939"/>
                  <a:pt x="403735" y="49608"/>
                  <a:pt x="0" y="18288"/>
                </a:cubicBezTo>
                <a:cubicBezTo>
                  <a:pt x="-278" y="9494"/>
                  <a:pt x="-453" y="888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custGeom>
                    <a:avLst/>
                    <a:gdLst>
                      <a:gd name="connsiteX0" fmla="*/ 0 w 3429000"/>
                      <a:gd name="connsiteY0" fmla="*/ 0 h 18288"/>
                      <a:gd name="connsiteX1" fmla="*/ 617220 w 3429000"/>
                      <a:gd name="connsiteY1" fmla="*/ 0 h 18288"/>
                      <a:gd name="connsiteX2" fmla="*/ 1337310 w 3429000"/>
                      <a:gd name="connsiteY2" fmla="*/ 0 h 18288"/>
                      <a:gd name="connsiteX3" fmla="*/ 2057400 w 3429000"/>
                      <a:gd name="connsiteY3" fmla="*/ 0 h 18288"/>
                      <a:gd name="connsiteX4" fmla="*/ 2777490 w 3429000"/>
                      <a:gd name="connsiteY4" fmla="*/ 0 h 18288"/>
                      <a:gd name="connsiteX5" fmla="*/ 3429000 w 3429000"/>
                      <a:gd name="connsiteY5" fmla="*/ 0 h 18288"/>
                      <a:gd name="connsiteX6" fmla="*/ 3429000 w 3429000"/>
                      <a:gd name="connsiteY6" fmla="*/ 18288 h 18288"/>
                      <a:gd name="connsiteX7" fmla="*/ 2777490 w 3429000"/>
                      <a:gd name="connsiteY7" fmla="*/ 18288 h 18288"/>
                      <a:gd name="connsiteX8" fmla="*/ 2160270 w 3429000"/>
                      <a:gd name="connsiteY8" fmla="*/ 18288 h 18288"/>
                      <a:gd name="connsiteX9" fmla="*/ 1577340 w 3429000"/>
                      <a:gd name="connsiteY9" fmla="*/ 18288 h 18288"/>
                      <a:gd name="connsiteX10" fmla="*/ 857250 w 3429000"/>
                      <a:gd name="connsiteY10" fmla="*/ 18288 h 18288"/>
                      <a:gd name="connsiteX11" fmla="*/ 0 w 3429000"/>
                      <a:gd name="connsiteY11" fmla="*/ 18288 h 18288"/>
                      <a:gd name="connsiteX12" fmla="*/ 0 w 3429000"/>
                      <a:gd name="connsiteY12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8288" fill="none" extrusionOk="0">
                        <a:moveTo>
                          <a:pt x="0" y="0"/>
                        </a:moveTo>
                        <a:cubicBezTo>
                          <a:pt x="211676" y="28702"/>
                          <a:pt x="456814" y="-24166"/>
                          <a:pt x="617220" y="0"/>
                        </a:cubicBezTo>
                        <a:cubicBezTo>
                          <a:pt x="777626" y="24166"/>
                          <a:pt x="1082860" y="-6298"/>
                          <a:pt x="1337310" y="0"/>
                        </a:cubicBezTo>
                        <a:cubicBezTo>
                          <a:pt x="1591760" y="6298"/>
                          <a:pt x="1909709" y="-7729"/>
                          <a:pt x="2057400" y="0"/>
                        </a:cubicBezTo>
                        <a:cubicBezTo>
                          <a:pt x="2205091" y="7729"/>
                          <a:pt x="2493402" y="25980"/>
                          <a:pt x="2777490" y="0"/>
                        </a:cubicBezTo>
                        <a:cubicBezTo>
                          <a:pt x="3061578" y="-25980"/>
                          <a:pt x="3176629" y="-10477"/>
                          <a:pt x="3429000" y="0"/>
                        </a:cubicBezTo>
                        <a:cubicBezTo>
                          <a:pt x="3429498" y="6550"/>
                          <a:pt x="3429028" y="11326"/>
                          <a:pt x="3429000" y="18288"/>
                        </a:cubicBezTo>
                        <a:cubicBezTo>
                          <a:pt x="3284757" y="5470"/>
                          <a:pt x="3092298" y="25926"/>
                          <a:pt x="2777490" y="18288"/>
                        </a:cubicBezTo>
                        <a:cubicBezTo>
                          <a:pt x="2462682" y="10651"/>
                          <a:pt x="2336489" y="-4206"/>
                          <a:pt x="2160270" y="18288"/>
                        </a:cubicBezTo>
                        <a:cubicBezTo>
                          <a:pt x="1984051" y="40782"/>
                          <a:pt x="1841884" y="22564"/>
                          <a:pt x="1577340" y="18288"/>
                        </a:cubicBezTo>
                        <a:cubicBezTo>
                          <a:pt x="1312796" y="14013"/>
                          <a:pt x="1206150" y="-1765"/>
                          <a:pt x="857250" y="18288"/>
                        </a:cubicBezTo>
                        <a:cubicBezTo>
                          <a:pt x="508350" y="38341"/>
                          <a:pt x="406675" y="43585"/>
                          <a:pt x="0" y="18288"/>
                        </a:cubicBezTo>
                        <a:cubicBezTo>
                          <a:pt x="-258" y="9482"/>
                          <a:pt x="-487" y="8837"/>
                          <a:pt x="0" y="0"/>
                        </a:cubicBezTo>
                        <a:close/>
                      </a:path>
                      <a:path w="3429000" h="18288" stroke="0" extrusionOk="0">
                        <a:moveTo>
                          <a:pt x="0" y="0"/>
                        </a:moveTo>
                        <a:cubicBezTo>
                          <a:pt x="128966" y="13940"/>
                          <a:pt x="344659" y="10746"/>
                          <a:pt x="617220" y="0"/>
                        </a:cubicBezTo>
                        <a:cubicBezTo>
                          <a:pt x="889781" y="-10746"/>
                          <a:pt x="1071833" y="3840"/>
                          <a:pt x="1371600" y="0"/>
                        </a:cubicBezTo>
                        <a:cubicBezTo>
                          <a:pt x="1671367" y="-3840"/>
                          <a:pt x="1960052" y="-11451"/>
                          <a:pt x="2125980" y="0"/>
                        </a:cubicBezTo>
                        <a:cubicBezTo>
                          <a:pt x="2291908" y="11451"/>
                          <a:pt x="2531239" y="22512"/>
                          <a:pt x="2743200" y="0"/>
                        </a:cubicBezTo>
                        <a:cubicBezTo>
                          <a:pt x="2955161" y="-22512"/>
                          <a:pt x="3161246" y="2262"/>
                          <a:pt x="3429000" y="0"/>
                        </a:cubicBezTo>
                        <a:cubicBezTo>
                          <a:pt x="3428142" y="5806"/>
                          <a:pt x="3429229" y="9683"/>
                          <a:pt x="3429000" y="18288"/>
                        </a:cubicBezTo>
                        <a:cubicBezTo>
                          <a:pt x="3137767" y="23610"/>
                          <a:pt x="2925794" y="35525"/>
                          <a:pt x="2708910" y="18288"/>
                        </a:cubicBezTo>
                        <a:cubicBezTo>
                          <a:pt x="2492026" y="1052"/>
                          <a:pt x="2209218" y="-5249"/>
                          <a:pt x="2023110" y="18288"/>
                        </a:cubicBezTo>
                        <a:cubicBezTo>
                          <a:pt x="1837002" y="41825"/>
                          <a:pt x="1629948" y="16700"/>
                          <a:pt x="1440180" y="18288"/>
                        </a:cubicBezTo>
                        <a:cubicBezTo>
                          <a:pt x="1250412" y="19877"/>
                          <a:pt x="958917" y="23383"/>
                          <a:pt x="720090" y="18288"/>
                        </a:cubicBezTo>
                        <a:cubicBezTo>
                          <a:pt x="481263" y="13194"/>
                          <a:pt x="356133" y="60"/>
                          <a:pt x="0" y="18288"/>
                        </a:cubicBezTo>
                        <a:cubicBezTo>
                          <a:pt x="-329" y="9714"/>
                          <a:pt x="-30" y="694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D1904EC-A370-07A1-B064-34C85C10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9" y="3241676"/>
            <a:ext cx="2124052" cy="2347018"/>
          </a:xfrm>
          <a:prstGeom prst="rect">
            <a:avLst/>
          </a:prstGeom>
        </p:spPr>
      </p:pic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2384203" y="3100989"/>
            <a:ext cx="2124052" cy="26283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682B4E-B59B-DA37-AA7E-F9B6FAA1A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744" y="3026916"/>
            <a:ext cx="2124052" cy="27765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93D18F-DD3E-FBE2-A39B-7A3E29033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347" y="3026916"/>
            <a:ext cx="2124052" cy="277653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dirty="0">
              <a:latin typeface="+mn-lt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6302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DAC913BF-2A2F-BFE5-29F5-C22C8DBD32AA}"/>
              </a:ext>
            </a:extLst>
          </p:cNvPr>
          <p:cNvSpPr/>
          <p:nvPr/>
        </p:nvSpPr>
        <p:spPr>
          <a:xfrm>
            <a:off x="450054" y="3429000"/>
            <a:ext cx="1920240" cy="183583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7F727E1-E5E8-CB6C-56A4-C50C9B35A3F6}"/>
              </a:ext>
            </a:extLst>
          </p:cNvPr>
          <p:cNvSpPr/>
          <p:nvPr/>
        </p:nvSpPr>
        <p:spPr>
          <a:xfrm>
            <a:off x="2632305" y="3429000"/>
            <a:ext cx="1920240" cy="1835834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892F4DD-485C-388B-6E72-DD527B66B404}"/>
              </a:ext>
            </a:extLst>
          </p:cNvPr>
          <p:cNvSpPr/>
          <p:nvPr/>
        </p:nvSpPr>
        <p:spPr>
          <a:xfrm>
            <a:off x="4814556" y="3429000"/>
            <a:ext cx="1920240" cy="183583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99AE550-5904-4FF9-C880-D25AF1C0D800}"/>
              </a:ext>
            </a:extLst>
          </p:cNvPr>
          <p:cNvSpPr/>
          <p:nvPr/>
        </p:nvSpPr>
        <p:spPr>
          <a:xfrm>
            <a:off x="6905366" y="3429000"/>
            <a:ext cx="1920240" cy="183583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49CC72-3D50-5D77-0129-C0FB5D531EE6}"/>
              </a:ext>
            </a:extLst>
          </p:cNvPr>
          <p:cNvSpPr txBox="1"/>
          <p:nvPr/>
        </p:nvSpPr>
        <p:spPr>
          <a:xfrm>
            <a:off x="6996807" y="5454443"/>
            <a:ext cx="1892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 err="1"/>
              <a:t>Vírginia</a:t>
            </a:r>
            <a:r>
              <a:rPr lang="pt-BR" sz="2100" dirty="0"/>
              <a:t> Menezes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83FDDD-4A4E-C26F-5889-AA3B002D9398}"/>
              </a:ext>
            </a:extLst>
          </p:cNvPr>
          <p:cNvSpPr txBox="1"/>
          <p:nvPr/>
        </p:nvSpPr>
        <p:spPr>
          <a:xfrm>
            <a:off x="2660440" y="5454444"/>
            <a:ext cx="1892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/>
              <a:t>Gabriel </a:t>
            </a:r>
          </a:p>
          <a:p>
            <a:pPr algn="ctr"/>
            <a:r>
              <a:rPr lang="pt-BR" sz="2100" dirty="0"/>
              <a:t>Ricardo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DF94818-4499-E73C-CD29-0B6C5252DB45}"/>
              </a:ext>
            </a:extLst>
          </p:cNvPr>
          <p:cNvSpPr txBox="1"/>
          <p:nvPr/>
        </p:nvSpPr>
        <p:spPr>
          <a:xfrm>
            <a:off x="4828624" y="5454443"/>
            <a:ext cx="1892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/>
              <a:t>Renato Bernardino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744D99C-762F-9A9C-5365-61410D08C010}"/>
              </a:ext>
            </a:extLst>
          </p:cNvPr>
          <p:cNvSpPr txBox="1"/>
          <p:nvPr/>
        </p:nvSpPr>
        <p:spPr>
          <a:xfrm>
            <a:off x="609195" y="5454444"/>
            <a:ext cx="1892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/>
              <a:t>Anna </a:t>
            </a:r>
          </a:p>
          <a:p>
            <a:pPr algn="ctr"/>
            <a:r>
              <a:rPr lang="pt-BR" sz="2100" dirty="0" err="1"/>
              <a:t>Carolinne</a:t>
            </a:r>
            <a:endParaRPr lang="pt-BR" sz="2100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0BE16136-B82F-FBCC-0C36-83647560A997}"/>
              </a:ext>
            </a:extLst>
          </p:cNvPr>
          <p:cNvSpPr txBox="1">
            <a:spLocks/>
          </p:cNvSpPr>
          <p:nvPr/>
        </p:nvSpPr>
        <p:spPr>
          <a:xfrm>
            <a:off x="0" y="2214191"/>
            <a:ext cx="9144000" cy="12418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5000" dirty="0"/>
              <a:t>Equipe</a:t>
            </a:r>
            <a:r>
              <a:rPr lang="pt-BR" sz="5000" dirty="0">
                <a:latin typeface="Spicy Potatos" pitchFamily="2" charset="0"/>
              </a:rPr>
              <a:t>:</a:t>
            </a:r>
          </a:p>
        </p:txBody>
      </p:sp>
      <p:pic>
        <p:nvPicPr>
          <p:cNvPr id="19" name="Imagem 18" descr="Interface gráfica do usuário">
            <a:extLst>
              <a:ext uri="{FF2B5EF4-FFF2-40B4-BE49-F238E27FC236}">
                <a16:creationId xmlns:a16="http://schemas.microsoft.com/office/drawing/2014/main" id="{AA15EC80-542B-A0EF-31B8-AAC9D4AA8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07" y="196834"/>
            <a:ext cx="6280252" cy="174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0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Objetivo do Projeto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rgbClr val="1F2328"/>
                </a:solidFill>
                <a:latin typeface="-apple-system"/>
              </a:rPr>
              <a:t>Nosso objetivo principal é aprimorar o sistema de hospedagem para cães e gatos "</a:t>
            </a:r>
            <a:r>
              <a:rPr lang="pt-BR" dirty="0" err="1">
                <a:solidFill>
                  <a:srgbClr val="1F2328"/>
                </a:solidFill>
                <a:latin typeface="-apple-system"/>
              </a:rPr>
              <a:t>Nanny's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Pets", reconhecendo a crescente demanda de proprietários que, eventualmente, precisam se ausentar e desejam encontrar hospedeiros qualificados para cuidar de seus animais de estimação em um ambiente seguro e adequado.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76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Problema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rgbClr val="1F2328"/>
                </a:solidFill>
                <a:latin typeface="-apple-system"/>
              </a:rPr>
              <a:t>O problema para encontrar pessoas capacitadas e com ambientes adequados para hospedagem de Pets tem afetado tutores que por algum motivo precisam ausentar-se de casa por um período mais longo. Isso tem impactado na qualidade de vida dos Pets e seus tutores, que, por horas, ficam preocupados com quem e onde podem deixar seus Pets. Uma solução seria a construção de uma aplicação que permitisse encontrar tutores, segundo um conjunto de características desejáveis pelos Pets e seus tutores.</a:t>
            </a:r>
          </a:p>
        </p:txBody>
      </p:sp>
    </p:spTree>
    <p:extLst>
      <p:ext uri="{BB962C8B-B14F-4D97-AF65-F5344CB8AC3E}">
        <p14:creationId xmlns:p14="http://schemas.microsoft.com/office/powerpoint/2010/main" val="303431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Problema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rgbClr val="1F2328"/>
                </a:solidFill>
                <a:highlight>
                  <a:srgbClr val="C0C0C0"/>
                </a:highlight>
                <a:latin typeface="-apple-system"/>
              </a:rPr>
              <a:t>Afeta: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Todos aqueles que possuem um animal de estimação e em algum momento necessitam se afastar de sua residência.</a:t>
            </a:r>
          </a:p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  <a:p>
            <a:pPr algn="just"/>
            <a:r>
              <a:rPr lang="pt-BR" dirty="0">
                <a:solidFill>
                  <a:srgbClr val="1F2328"/>
                </a:solidFill>
                <a:highlight>
                  <a:srgbClr val="C0C0C0"/>
                </a:highlight>
                <a:latin typeface="-apple-system"/>
              </a:rPr>
              <a:t>Impacta: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Em evitar uma busca desorganizada por cuidadores de pets ou cancelamentos de compromissos motivados pela falta de opção de ter onde deixar seu animal de estimação.</a:t>
            </a:r>
          </a:p>
        </p:txBody>
      </p:sp>
    </p:spTree>
    <p:extLst>
      <p:ext uri="{BB962C8B-B14F-4D97-AF65-F5344CB8AC3E}">
        <p14:creationId xmlns:p14="http://schemas.microsoft.com/office/powerpoint/2010/main" val="97230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Solução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rgbClr val="1F2328"/>
                </a:solidFill>
                <a:latin typeface="-apple-system"/>
              </a:rPr>
              <a:t>A plataforma </a:t>
            </a:r>
            <a:r>
              <a:rPr lang="pt-BR" dirty="0" err="1">
                <a:solidFill>
                  <a:srgbClr val="1F2328"/>
                </a:solidFill>
                <a:latin typeface="-apple-system"/>
              </a:rPr>
              <a:t>Nanny's</a:t>
            </a:r>
            <a:r>
              <a:rPr lang="pt-BR" dirty="0">
                <a:solidFill>
                  <a:srgbClr val="1F2328"/>
                </a:solidFill>
                <a:latin typeface="-apple-system"/>
              </a:rPr>
              <a:t> Pets - que junta de maneira eficiente aqueles que podem disponibilizar o serviço de hospedar um pet com aqueles que precisam dessa hospedagem.</a:t>
            </a:r>
          </a:p>
        </p:txBody>
      </p:sp>
    </p:spTree>
    <p:extLst>
      <p:ext uri="{BB962C8B-B14F-4D97-AF65-F5344CB8AC3E}">
        <p14:creationId xmlns:p14="http://schemas.microsoft.com/office/powerpoint/2010/main" val="1453742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Glossário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9B8382B-C375-3BCC-CB29-7BF8BABCEB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745" y="1825625"/>
            <a:ext cx="8433881" cy="3598823"/>
          </a:xfrm>
          <a:prstGeom prst="rect">
            <a:avLst/>
          </a:prstGeom>
        </p:spPr>
      </p:pic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0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>
                <a:latin typeface="+mn-lt"/>
              </a:rPr>
              <a:t>Diagrama de Caso de Uso</a:t>
            </a:r>
            <a:endParaRPr lang="pt-BR" dirty="0">
              <a:latin typeface="+mn-lt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A860205-9792-DFC0-6742-C2BE3C4B1786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rgbClr val="1F2328"/>
              </a:solidFill>
              <a:latin typeface="-apple-system"/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D9E23395-510D-2724-4E76-B6E300DDFB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595704" y="-544747"/>
            <a:ext cx="2429032" cy="300584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96BC72-FAC5-C0F3-A3E6-7E0C680B6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2" y="1329515"/>
            <a:ext cx="8750776" cy="53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0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0389793-9A50-C678-6DC1-D6C05BBBD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1225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+mn-lt"/>
              </a:rPr>
              <a:t>Diagrama de classes de domínio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1A9B5496-0BCE-C790-4169-4FD6B4711F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2169">
            <a:off x="7300834" y="-564204"/>
            <a:ext cx="2429032" cy="3005847"/>
          </a:xfrm>
          <a:prstGeom prst="rect">
            <a:avLst/>
          </a:prstGeom>
        </p:spPr>
      </p:pic>
      <p:sp>
        <p:nvSpPr>
          <p:cNvPr id="6" name="AutoShape 4" descr="DiagramaDeClasses-NP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50" y="1267478"/>
            <a:ext cx="6585582" cy="55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028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1078</TotalTime>
  <Words>316</Words>
  <Application>Microsoft Office PowerPoint</Application>
  <PresentationFormat>Apresentação na tela (4:3)</PresentationFormat>
  <Paragraphs>31</Paragraphs>
  <Slides>16</Slides>
  <Notes>0</Notes>
  <HiddenSlides>1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Spicy Potatos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Nannys Pets</dc:title>
  <dc:creator>Renato Bernardino</dc:creator>
  <cp:lastModifiedBy>Anna Carolinne</cp:lastModifiedBy>
  <cp:revision>10</cp:revision>
  <dcterms:created xsi:type="dcterms:W3CDTF">2023-10-31T00:20:52Z</dcterms:created>
  <dcterms:modified xsi:type="dcterms:W3CDTF">2024-01-03T13:23:28Z</dcterms:modified>
</cp:coreProperties>
</file>